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20"/>
  </p:notesMasterIdLst>
  <p:sldIdLst>
    <p:sldId id="256" r:id="rId3"/>
    <p:sldId id="257" r:id="rId4"/>
    <p:sldId id="258" r:id="rId5"/>
    <p:sldId id="260" r:id="rId6"/>
    <p:sldId id="262" r:id="rId7"/>
    <p:sldId id="282" r:id="rId8"/>
    <p:sldId id="307" r:id="rId9"/>
    <p:sldId id="304" r:id="rId10"/>
    <p:sldId id="290" r:id="rId11"/>
    <p:sldId id="314" r:id="rId12"/>
    <p:sldId id="315" r:id="rId13"/>
    <p:sldId id="316" r:id="rId14"/>
    <p:sldId id="266" r:id="rId15"/>
    <p:sldId id="299" r:id="rId16"/>
    <p:sldId id="312" r:id="rId17"/>
    <p:sldId id="313" r:id="rId18"/>
    <p:sldId id="280" r:id="rId19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12" autoAdjust="0"/>
    <p:restoredTop sz="93631"/>
  </p:normalViewPr>
  <p:slideViewPr>
    <p:cSldViewPr snapToGrid="0" snapToObjects="1">
      <p:cViewPr varScale="1">
        <p:scale>
          <a:sx n="79" d="100"/>
          <a:sy n="79" d="100"/>
        </p:scale>
        <p:origin x="92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2022/1/6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47387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00532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13140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74179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96291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41492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57550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08093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9285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8335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6816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800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111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4440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76623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3943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6346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0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 userDrawn="1"/>
        </p:nvSpPr>
        <p:spPr>
          <a:xfrm rot="5400000">
            <a:off x="1657349" y="-1657351"/>
            <a:ext cx="1155700" cy="4470402"/>
          </a:xfrm>
          <a:prstGeom prst="rtTriangle">
            <a:avLst/>
          </a:pr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直角三角形 6"/>
          <p:cNvSpPr/>
          <p:nvPr userDrawn="1"/>
        </p:nvSpPr>
        <p:spPr>
          <a:xfrm rot="16200000">
            <a:off x="7480300" y="2146300"/>
            <a:ext cx="6451600" cy="2971800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直角三角形 4"/>
          <p:cNvSpPr/>
          <p:nvPr userDrawn="1"/>
        </p:nvSpPr>
        <p:spPr>
          <a:xfrm rot="5400000">
            <a:off x="0" y="0"/>
            <a:ext cx="1752600" cy="17526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直角三角形 5"/>
          <p:cNvSpPr/>
          <p:nvPr userDrawn="1"/>
        </p:nvSpPr>
        <p:spPr>
          <a:xfrm rot="16200000">
            <a:off x="8165252" y="2831252"/>
            <a:ext cx="3695700" cy="4357796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直角三角形 8"/>
          <p:cNvSpPr/>
          <p:nvPr userDrawn="1"/>
        </p:nvSpPr>
        <p:spPr>
          <a:xfrm>
            <a:off x="0" y="4305300"/>
            <a:ext cx="1625600" cy="2552700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1307569" y="1452563"/>
            <a:ext cx="5109845" cy="83470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1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1307569" y="2287271"/>
            <a:ext cx="7098666" cy="1215006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66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1307568" y="3502276"/>
            <a:ext cx="7098667" cy="57950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307569" y="4158672"/>
            <a:ext cx="5109845" cy="1511877"/>
          </a:xfrm>
          <a:prstGeom prst="rect">
            <a:avLst/>
          </a:prstGeom>
        </p:spPr>
        <p:txBody>
          <a:bodyPr anchor="t"/>
          <a:lstStyle>
            <a:lvl1pPr marL="285750" indent="-285750">
              <a:buFont typeface="Arial" charset="0"/>
              <a:buChar char="•"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069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8340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120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54651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3568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87476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470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73353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08462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26631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40531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4133850" y="0"/>
            <a:ext cx="8058150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62484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9753602" y="-927095"/>
            <a:ext cx="1511299" cy="3365498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>
            <a:spLocks/>
          </p:cNvSpPr>
          <p:nvPr userDrawn="1"/>
        </p:nvSpPr>
        <p:spPr>
          <a:xfrm>
            <a:off x="909955" y="2016760"/>
            <a:ext cx="3223896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占位符 5"/>
          <p:cNvSpPr txBox="1">
            <a:spLocks/>
          </p:cNvSpPr>
          <p:nvPr userDrawn="1"/>
        </p:nvSpPr>
        <p:spPr>
          <a:xfrm>
            <a:off x="909955" y="3696970"/>
            <a:ext cx="3223896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7077075" y="191342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7912100" y="20167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7077075" y="3001814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7912100" y="3105154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9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7077075" y="409020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0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7912100" y="41877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21592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42769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545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2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4133850" y="0"/>
            <a:ext cx="8058150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62484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9753602" y="-927095"/>
            <a:ext cx="1511299" cy="3365498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>
            <a:spLocks/>
          </p:cNvSpPr>
          <p:nvPr userDrawn="1"/>
        </p:nvSpPr>
        <p:spPr>
          <a:xfrm>
            <a:off x="909955" y="2016760"/>
            <a:ext cx="3223896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占位符 5"/>
          <p:cNvSpPr txBox="1">
            <a:spLocks/>
          </p:cNvSpPr>
          <p:nvPr userDrawn="1"/>
        </p:nvSpPr>
        <p:spPr>
          <a:xfrm>
            <a:off x="909955" y="3696970"/>
            <a:ext cx="3223896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7077075" y="125302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7912100" y="13563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7077075" y="2341414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7912100" y="2444754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9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7077075" y="342980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0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7912100" y="35273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7077075" y="4621538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4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7912100" y="4719091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9425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4133850" y="0"/>
            <a:ext cx="8058150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62484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9753602" y="-927095"/>
            <a:ext cx="1511299" cy="3365498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>
            <a:spLocks/>
          </p:cNvSpPr>
          <p:nvPr userDrawn="1"/>
        </p:nvSpPr>
        <p:spPr>
          <a:xfrm>
            <a:off x="909955" y="2016760"/>
            <a:ext cx="3223896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占位符 5"/>
          <p:cNvSpPr txBox="1">
            <a:spLocks/>
          </p:cNvSpPr>
          <p:nvPr userDrawn="1"/>
        </p:nvSpPr>
        <p:spPr>
          <a:xfrm>
            <a:off x="909955" y="3696970"/>
            <a:ext cx="3223896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7077075" y="125302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7912100" y="13563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7077075" y="208709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7912100" y="2190437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7077075" y="284385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7912100" y="294719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7077075" y="367792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7912100" y="3781267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5"/>
          <p:cNvSpPr>
            <a:spLocks noGrp="1"/>
          </p:cNvSpPr>
          <p:nvPr>
            <p:ph type="body" sz="quarter" idx="20" hasCustomPrompt="1"/>
          </p:nvPr>
        </p:nvSpPr>
        <p:spPr>
          <a:xfrm>
            <a:off x="7077075" y="4512003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0" name="文本占位符 5"/>
          <p:cNvSpPr>
            <a:spLocks noGrp="1"/>
          </p:cNvSpPr>
          <p:nvPr>
            <p:ph type="body" sz="quarter" idx="21"/>
          </p:nvPr>
        </p:nvSpPr>
        <p:spPr>
          <a:xfrm>
            <a:off x="7912100" y="4615343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525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4133850" y="0"/>
            <a:ext cx="8058150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62484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9753602" y="-927095"/>
            <a:ext cx="1511299" cy="3365498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>
            <a:spLocks/>
          </p:cNvSpPr>
          <p:nvPr userDrawn="1"/>
        </p:nvSpPr>
        <p:spPr>
          <a:xfrm>
            <a:off x="909955" y="2016760"/>
            <a:ext cx="3223896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占位符 5"/>
          <p:cNvSpPr txBox="1">
            <a:spLocks/>
          </p:cNvSpPr>
          <p:nvPr userDrawn="1"/>
        </p:nvSpPr>
        <p:spPr>
          <a:xfrm>
            <a:off x="909955" y="3696970"/>
            <a:ext cx="3223896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7077075" y="115142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7912100" y="12547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7077075" y="198549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7912100" y="2088837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7077075" y="274225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7912100" y="284559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7077075" y="357632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7912100" y="3679667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5"/>
          <p:cNvSpPr>
            <a:spLocks noGrp="1"/>
          </p:cNvSpPr>
          <p:nvPr>
            <p:ph type="body" sz="quarter" idx="20" hasCustomPrompt="1"/>
          </p:nvPr>
        </p:nvSpPr>
        <p:spPr>
          <a:xfrm>
            <a:off x="7077075" y="4410403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0" name="文本占位符 5"/>
          <p:cNvSpPr>
            <a:spLocks noGrp="1"/>
          </p:cNvSpPr>
          <p:nvPr>
            <p:ph type="body" sz="quarter" idx="21"/>
          </p:nvPr>
        </p:nvSpPr>
        <p:spPr>
          <a:xfrm>
            <a:off x="7912100" y="4513743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5"/>
          <p:cNvSpPr>
            <a:spLocks noGrp="1"/>
          </p:cNvSpPr>
          <p:nvPr>
            <p:ph type="body" sz="quarter" idx="22" hasCustomPrompt="1"/>
          </p:nvPr>
        </p:nvSpPr>
        <p:spPr>
          <a:xfrm>
            <a:off x="7077075" y="5244479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2" name="文本占位符 5"/>
          <p:cNvSpPr>
            <a:spLocks noGrp="1"/>
          </p:cNvSpPr>
          <p:nvPr>
            <p:ph type="body" sz="quarter" idx="23"/>
          </p:nvPr>
        </p:nvSpPr>
        <p:spPr>
          <a:xfrm>
            <a:off x="7912100" y="5347819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255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6374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304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5151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5036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2" r:id="rId2"/>
    <p:sldLayoutId id="2147483687" r:id="rId3"/>
    <p:sldLayoutId id="2147483688" r:id="rId4"/>
    <p:sldLayoutId id="2147483689" r:id="rId5"/>
    <p:sldLayoutId id="2147483684" r:id="rId6"/>
    <p:sldLayoutId id="2147483690" r:id="rId7"/>
    <p:sldLayoutId id="2147483695" r:id="rId8"/>
    <p:sldLayoutId id="2147483696" r:id="rId9"/>
    <p:sldLayoutId id="2147483697" r:id="rId10"/>
    <p:sldLayoutId id="2147483698" r:id="rId11"/>
    <p:sldLayoutId id="2147483692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694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68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307569" y="1187451"/>
            <a:ext cx="9576863" cy="2314826"/>
          </a:xfrm>
        </p:spPr>
        <p:txBody>
          <a:bodyPr/>
          <a:lstStyle/>
          <a:p>
            <a:pPr algn="ctr"/>
            <a:r>
              <a:rPr kumimoji="1" lang="en-US" altLang="zh-CN" dirty="0"/>
              <a:t>Web</a:t>
            </a:r>
            <a:r>
              <a:rPr kumimoji="1" lang="zh-CN" altLang="en-US" dirty="0"/>
              <a:t>大作业：坦克大战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1307568" y="4081779"/>
            <a:ext cx="9576863" cy="579503"/>
          </a:xfrm>
        </p:spPr>
        <p:txBody>
          <a:bodyPr/>
          <a:lstStyle/>
          <a:p>
            <a:pPr algn="ctr"/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汇报人：梁盼</a:t>
            </a:r>
            <a:endParaRPr kumimoji="1" lang="zh-CN" altLang="en-US" dirty="0">
              <a:solidFill>
                <a:schemeClr val="accent2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86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整体架构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EE3B25-5EFF-4C40-AE63-211BCCD9BE76}"/>
              </a:ext>
            </a:extLst>
          </p:cNvPr>
          <p:cNvSpPr txBox="1"/>
          <p:nvPr/>
        </p:nvSpPr>
        <p:spPr>
          <a:xfrm>
            <a:off x="2919411" y="1604460"/>
            <a:ext cx="2452267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638C1BE-361C-45F9-8E3C-EFF0FFFD5532}"/>
              </a:ext>
            </a:extLst>
          </p:cNvPr>
          <p:cNvSpPr txBox="1"/>
          <p:nvPr/>
        </p:nvSpPr>
        <p:spPr>
          <a:xfrm>
            <a:off x="3521427" y="2248611"/>
            <a:ext cx="7003900" cy="177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初始化坦克并设置其初始坐标位置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判断坦克的方向以及存活状态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设置坦克的起始动作帧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坦克的移动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子弹的发射状况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6BE4BEE-9C7C-4A8B-85BD-EEC681C13BC3}"/>
              </a:ext>
            </a:extLst>
          </p:cNvPr>
          <p:cNvSpPr txBox="1"/>
          <p:nvPr/>
        </p:nvSpPr>
        <p:spPr>
          <a:xfrm>
            <a:off x="2671762" y="898722"/>
            <a:ext cx="6848475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Tank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类</a:t>
            </a:r>
          </a:p>
        </p:txBody>
      </p:sp>
    </p:spTree>
    <p:extLst>
      <p:ext uri="{BB962C8B-B14F-4D97-AF65-F5344CB8AC3E}">
        <p14:creationId xmlns:p14="http://schemas.microsoft.com/office/powerpoint/2010/main" val="81840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整体架构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EE3B25-5EFF-4C40-AE63-211BCCD9BE76}"/>
              </a:ext>
            </a:extLst>
          </p:cNvPr>
          <p:cNvSpPr txBox="1"/>
          <p:nvPr/>
        </p:nvSpPr>
        <p:spPr>
          <a:xfrm>
            <a:off x="2919411" y="1604460"/>
            <a:ext cx="2452267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638C1BE-361C-45F9-8E3C-EFF0FFFD5532}"/>
              </a:ext>
            </a:extLst>
          </p:cNvPr>
          <p:cNvSpPr txBox="1"/>
          <p:nvPr/>
        </p:nvSpPr>
        <p:spPr>
          <a:xfrm>
            <a:off x="3521427" y="2248611"/>
            <a:ext cx="7003900" cy="1416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初始化子弹并设置其初始坐标位置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判断子弹的方向以及命中状态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子弹的移动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子弹飞出边界、或者子弹死亡以及子弹碰到地图障碍物时销毁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6BE4BEE-9C7C-4A8B-85BD-EEC681C13BC3}"/>
              </a:ext>
            </a:extLst>
          </p:cNvPr>
          <p:cNvSpPr txBox="1"/>
          <p:nvPr/>
        </p:nvSpPr>
        <p:spPr>
          <a:xfrm>
            <a:off x="2671762" y="898722"/>
            <a:ext cx="6848475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2800" kern="0" dirty="0" err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buttets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类</a:t>
            </a:r>
          </a:p>
        </p:txBody>
      </p:sp>
    </p:spTree>
    <p:extLst>
      <p:ext uri="{BB962C8B-B14F-4D97-AF65-F5344CB8AC3E}">
        <p14:creationId xmlns:p14="http://schemas.microsoft.com/office/powerpoint/2010/main" val="91934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整体架构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EE3B25-5EFF-4C40-AE63-211BCCD9BE76}"/>
              </a:ext>
            </a:extLst>
          </p:cNvPr>
          <p:cNvSpPr txBox="1"/>
          <p:nvPr/>
        </p:nvSpPr>
        <p:spPr>
          <a:xfrm>
            <a:off x="2919411" y="1604460"/>
            <a:ext cx="2452267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638C1BE-361C-45F9-8E3C-EFF0FFFD5532}"/>
              </a:ext>
            </a:extLst>
          </p:cNvPr>
          <p:cNvSpPr txBox="1"/>
          <p:nvPr/>
        </p:nvSpPr>
        <p:spPr>
          <a:xfrm>
            <a:off x="3521427" y="2248611"/>
            <a:ext cx="7003900" cy="1059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监听各键位的状态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判断按键是否长按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根据按键情况进行判断，移动和射击情况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6BE4BEE-9C7C-4A8B-85BD-EEC681C13BC3}"/>
              </a:ext>
            </a:extLst>
          </p:cNvPr>
          <p:cNvSpPr txBox="1"/>
          <p:nvPr/>
        </p:nvSpPr>
        <p:spPr>
          <a:xfrm>
            <a:off x="2671762" y="898722"/>
            <a:ext cx="6848475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Keypress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等类</a:t>
            </a:r>
          </a:p>
        </p:txBody>
      </p:sp>
    </p:spTree>
    <p:extLst>
      <p:ext uri="{BB962C8B-B14F-4D97-AF65-F5344CB8AC3E}">
        <p14:creationId xmlns:p14="http://schemas.microsoft.com/office/powerpoint/2010/main" val="146811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运行展示</a:t>
            </a:r>
          </a:p>
        </p:txBody>
      </p:sp>
    </p:spTree>
    <p:extLst>
      <p:ext uri="{BB962C8B-B14F-4D97-AF65-F5344CB8AC3E}">
        <p14:creationId xmlns:p14="http://schemas.microsoft.com/office/powerpoint/2010/main" val="50785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运行展示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AC03119-E840-4FDD-8742-C0990C89B62B}"/>
              </a:ext>
            </a:extLst>
          </p:cNvPr>
          <p:cNvSpPr txBox="1"/>
          <p:nvPr/>
        </p:nvSpPr>
        <p:spPr>
          <a:xfrm>
            <a:off x="3668420" y="2831079"/>
            <a:ext cx="4855159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点开坦克大战</a:t>
            </a: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.html</a:t>
            </a:r>
            <a:endParaRPr lang="zh-CN" altLang="en-US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4768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运行展示</a:t>
            </a:r>
          </a:p>
        </p:txBody>
      </p:sp>
      <p:pic>
        <p:nvPicPr>
          <p:cNvPr id="6" name="坦克大战网页版 - 个人 - Microsoft​ Edge 2022-01-03 17-00-51">
            <a:hlinkClick r:id="" action="ppaction://media"/>
            <a:extLst>
              <a:ext uri="{FF2B5EF4-FFF2-40B4-BE49-F238E27FC236}">
                <a16:creationId xmlns:a16="http://schemas.microsoft.com/office/drawing/2014/main" id="{779CC98E-1735-45F7-8783-680B398646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62709" y="967564"/>
            <a:ext cx="9441997" cy="501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10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整体架构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55BE22F-881D-4CB2-B796-B96BC3965D97}"/>
              </a:ext>
            </a:extLst>
          </p:cNvPr>
          <p:cNvSpPr txBox="1"/>
          <p:nvPr/>
        </p:nvSpPr>
        <p:spPr>
          <a:xfrm>
            <a:off x="1395412" y="1411107"/>
            <a:ext cx="9401175" cy="179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发现问题：同时按下两个方向键有小概率令坦克移出地图</a:t>
            </a:r>
            <a:endParaRPr lang="en-US" altLang="zh-CN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解决方案：出现频率较低，仍未找到解决办法，可能与移动的条件有关。</a:t>
            </a:r>
            <a:endParaRPr lang="en-US" altLang="zh-CN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970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感谢聆听！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307569" y="2287271"/>
            <a:ext cx="5296431" cy="1215006"/>
          </a:xfrm>
        </p:spPr>
        <p:txBody>
          <a:bodyPr/>
          <a:lstStyle/>
          <a:p>
            <a:r>
              <a:rPr kumimoji="1" lang="en-US" altLang="zh-CN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7856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>
          <a:xfrm>
            <a:off x="7077075" y="1947629"/>
            <a:ext cx="835026" cy="651828"/>
          </a:xfrm>
        </p:spPr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7912100" y="2021269"/>
            <a:ext cx="3234689" cy="445150"/>
          </a:xfrm>
        </p:spPr>
        <p:txBody>
          <a:bodyPr/>
          <a:lstStyle/>
          <a:p>
            <a:r>
              <a:rPr kumimoji="1" lang="zh-CN" altLang="en-US" sz="2000" dirty="0"/>
              <a:t>总体设计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zh-CN" altLang="en-US" dirty="0"/>
              <a:t>整体</a:t>
            </a:r>
            <a:r>
              <a:rPr kumimoji="1" lang="zh-CN" altLang="en-US" sz="2000" dirty="0"/>
              <a:t>架构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zh-CN" altLang="en-US" sz="2000" dirty="0"/>
              <a:t>运行</a:t>
            </a:r>
            <a:r>
              <a:rPr kumimoji="1" lang="zh-CN" altLang="en-US" dirty="0"/>
              <a:t>展示</a:t>
            </a:r>
          </a:p>
        </p:txBody>
      </p:sp>
    </p:spTree>
    <p:extLst>
      <p:ext uri="{BB962C8B-B14F-4D97-AF65-F5344CB8AC3E}">
        <p14:creationId xmlns:p14="http://schemas.microsoft.com/office/powerpoint/2010/main" val="75395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总体设计</a:t>
            </a:r>
          </a:p>
        </p:txBody>
      </p:sp>
    </p:spTree>
    <p:extLst>
      <p:ext uri="{BB962C8B-B14F-4D97-AF65-F5344CB8AC3E}">
        <p14:creationId xmlns:p14="http://schemas.microsoft.com/office/powerpoint/2010/main" val="77763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总体设计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230BAE9-2C24-4F02-BDC5-7CBBCEAFEF68}"/>
              </a:ext>
            </a:extLst>
          </p:cNvPr>
          <p:cNvSpPr txBox="1"/>
          <p:nvPr/>
        </p:nvSpPr>
        <p:spPr>
          <a:xfrm>
            <a:off x="1238250" y="1314450"/>
            <a:ext cx="9637273" cy="3475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本次大作业内容是还原经典游戏：坦克大战。运行坦克大战</a:t>
            </a: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.html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打开网页，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/>
                <a:cs typeface="+mn-cs"/>
              </a:rPr>
              <a:t>两名玩家分别操控一辆坦克，发射炮弹攻击源源不断的敌人，同时需要注意躲避敌方攻击，炮弹可以摧毁部分地形。敌人随机生成，数量保持不变。玩家被击毁后会在复活点重生。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33084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整体架构</a:t>
            </a:r>
          </a:p>
        </p:txBody>
      </p:sp>
    </p:spTree>
    <p:extLst>
      <p:ext uri="{BB962C8B-B14F-4D97-AF65-F5344CB8AC3E}">
        <p14:creationId xmlns:p14="http://schemas.microsoft.com/office/powerpoint/2010/main" val="156965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整体架构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55BE22F-881D-4CB2-B796-B96BC3965D97}"/>
              </a:ext>
            </a:extLst>
          </p:cNvPr>
          <p:cNvSpPr txBox="1"/>
          <p:nvPr/>
        </p:nvSpPr>
        <p:spPr>
          <a:xfrm>
            <a:off x="828676" y="1409700"/>
            <a:ext cx="5181600" cy="179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可视化方面：采用</a:t>
            </a: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canvas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画布</a:t>
            </a:r>
            <a:endParaRPr lang="en-US" altLang="zh-CN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地图通过二维数组存储，</a:t>
            </a: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1000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帧</a:t>
            </a: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/60ms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，触发事件刷新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3F36837-6A0C-460D-997E-4D30B3A482D8}"/>
              </a:ext>
            </a:extLst>
          </p:cNvPr>
          <p:cNvSpPr txBox="1"/>
          <p:nvPr/>
        </p:nvSpPr>
        <p:spPr>
          <a:xfrm>
            <a:off x="7709416" y="5457825"/>
            <a:ext cx="2533650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输出效果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B73FBE-E43D-4DCD-9154-7F342B344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76301"/>
            <a:ext cx="5703188" cy="388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72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整体架构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55BE22F-881D-4CB2-B796-B96BC3965D97}"/>
              </a:ext>
            </a:extLst>
          </p:cNvPr>
          <p:cNvSpPr txBox="1"/>
          <p:nvPr/>
        </p:nvSpPr>
        <p:spPr>
          <a:xfrm>
            <a:off x="1395412" y="1411107"/>
            <a:ext cx="9401175" cy="2432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出现问题：图画帧率不够</a:t>
            </a:r>
            <a:endParaRPr lang="en-US" altLang="zh-CN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问题描述：画面刷新率不够导致坦克移动受阻，画面观感，碰撞判定出现问题。</a:t>
            </a:r>
            <a:endParaRPr lang="en-US" altLang="zh-CN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解决方法：加大图片刷新率。</a:t>
            </a:r>
          </a:p>
        </p:txBody>
      </p:sp>
    </p:spTree>
    <p:extLst>
      <p:ext uri="{BB962C8B-B14F-4D97-AF65-F5344CB8AC3E}">
        <p14:creationId xmlns:p14="http://schemas.microsoft.com/office/powerpoint/2010/main" val="597556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整体架构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55BE22F-881D-4CB2-B796-B96BC3965D97}"/>
              </a:ext>
            </a:extLst>
          </p:cNvPr>
          <p:cNvSpPr txBox="1"/>
          <p:nvPr/>
        </p:nvSpPr>
        <p:spPr>
          <a:xfrm>
            <a:off x="1309997" y="1411107"/>
            <a:ext cx="9401175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设置各种类：主类，</a:t>
            </a: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Keypress</a:t>
            </a:r>
            <a:r>
              <a:rPr lang="zh-CN" altLang="en-US" sz="2800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类，</a:t>
            </a:r>
            <a:r>
              <a:rPr lang="en-US" altLang="zh-CN" sz="2800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Tank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类，</a:t>
            </a: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Bullets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类等</a:t>
            </a:r>
          </a:p>
        </p:txBody>
      </p:sp>
    </p:spTree>
    <p:extLst>
      <p:ext uri="{BB962C8B-B14F-4D97-AF65-F5344CB8AC3E}">
        <p14:creationId xmlns:p14="http://schemas.microsoft.com/office/powerpoint/2010/main" val="199968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整体架构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EE3B25-5EFF-4C40-AE63-211BCCD9BE76}"/>
              </a:ext>
            </a:extLst>
          </p:cNvPr>
          <p:cNvSpPr txBox="1"/>
          <p:nvPr/>
        </p:nvSpPr>
        <p:spPr>
          <a:xfrm>
            <a:off x="2919411" y="1604460"/>
            <a:ext cx="2452267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638C1BE-361C-45F9-8E3C-EFF0FFFD5532}"/>
              </a:ext>
            </a:extLst>
          </p:cNvPr>
          <p:cNvSpPr txBox="1"/>
          <p:nvPr/>
        </p:nvSpPr>
        <p:spPr>
          <a:xfrm>
            <a:off x="3521427" y="2248611"/>
            <a:ext cx="7003900" cy="177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初始化游戏界面，开始游戏主循环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引用各类中的成员函数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监测按键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运行游戏，生成地图</a:t>
            </a:r>
            <a:endParaRPr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</a:t>
            </a:r>
            <a:r>
              <a:rPr lang="zh-CN" altLang="en-US" sz="1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对碰撞情况和命中情况做出相应处理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6BE4BEE-9C7C-4A8B-85BD-EEC681C13BC3}"/>
              </a:ext>
            </a:extLst>
          </p:cNvPr>
          <p:cNvSpPr txBox="1"/>
          <p:nvPr/>
        </p:nvSpPr>
        <p:spPr>
          <a:xfrm>
            <a:off x="2671762" y="898722"/>
            <a:ext cx="6848475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主类</a:t>
            </a:r>
          </a:p>
        </p:txBody>
      </p:sp>
    </p:spTree>
    <p:extLst>
      <p:ext uri="{BB962C8B-B14F-4D97-AF65-F5344CB8AC3E}">
        <p14:creationId xmlns:p14="http://schemas.microsoft.com/office/powerpoint/2010/main" val="348313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95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F0CEA3"/>
      </a:accent1>
      <a:accent2>
        <a:srgbClr val="C1D9DF"/>
      </a:accent2>
      <a:accent3>
        <a:srgbClr val="D870BB"/>
      </a:accent3>
      <a:accent4>
        <a:srgbClr val="61C09E"/>
      </a:accent4>
      <a:accent5>
        <a:srgbClr val="EFD836"/>
      </a:accent5>
      <a:accent6>
        <a:srgbClr val="73D2E8"/>
      </a:accent6>
      <a:hlink>
        <a:srgbClr val="0563C1"/>
      </a:hlink>
      <a:folHlink>
        <a:srgbClr val="954F72"/>
      </a:folHlink>
    </a:clrScheme>
    <a:fontScheme name="自定义 4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4273</TotalTime>
  <Words>419</Words>
  <Application>Microsoft Office PowerPoint</Application>
  <PresentationFormat>宽屏</PresentationFormat>
  <Paragraphs>87</Paragraphs>
  <Slides>17</Slides>
  <Notes>17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微软雅黑</vt:lpstr>
      <vt:lpstr>微软雅黑</vt:lpstr>
      <vt:lpstr>Arial</vt:lpstr>
      <vt:lpstr>Calibri</vt:lpstr>
      <vt:lpstr>Century Gothic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梁 盼</cp:lastModifiedBy>
  <cp:revision>163</cp:revision>
  <dcterms:created xsi:type="dcterms:W3CDTF">2015-08-18T02:51:41Z</dcterms:created>
  <dcterms:modified xsi:type="dcterms:W3CDTF">2022-01-06T14:16:11Z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2017-12-21T08:37:51.7033375Z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